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8" r:id="rId5"/>
    <p:sldId id="260" r:id="rId6"/>
    <p:sldId id="257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506"/>
    <a:srgbClr val="538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BD46-B35F-4866-96DC-EAACCE79E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3226C-0FE3-431F-A306-4CC74250B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1965-E781-4C74-A54F-11ABD1AD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6DD8B-B4FC-41EF-AE30-DCA00837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D6D4F-6438-4ABB-8486-33402D4F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2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CE9C-BFE9-431B-BBBE-C1946E40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1151B-E28A-4B6F-A803-6BB75AA62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D6B6-A535-494D-8664-AF7B06DE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73A5-21A7-4E52-A9BB-A4CBC863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8AC50-367F-4B20-891C-14A7AFAC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81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399AC-3248-4BB3-A50F-7B95203D6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475BF-8EE4-4AF0-9179-C49975120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872CA-1B03-4BC2-A9D0-2C7693AA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12C2E-55BA-40BE-9143-C7349D8E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E27E2-0F55-4195-9275-DAEA23DD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3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E526-743C-4105-9613-C0813AA2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8E04-E2F2-4302-A931-7996703A9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185D6-8DB1-45AA-BD0B-498C2DA2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8A8EE-7625-4AC0-AD36-29751215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80CFF-1A11-44FB-97DB-1B07A36B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84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84A1A-833E-492D-875F-4E5B79DF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41ADE-453D-4F5E-81EE-3610A7DAA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A0C2-FEBB-4996-88C6-724BAD7A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D1E56-18A4-4F1C-B90C-D4A0F765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DADE-478D-4B46-A047-C7F5BD62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4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7DF5-5F88-48E7-961C-50CFE0C7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AFC3-B6CE-4DC1-A69B-B060F82A3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BB4E8-24BD-4E0F-AFB9-FBF6E2650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C960C-1AA3-4393-A34F-0013778C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5B03F-7D7B-428C-9952-255FABA3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0C31E-4453-4C2F-AFE8-3FF2CB65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13A4A-BAF3-4F32-AED2-FB888E20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7B9D1-2542-4FB6-A401-3AFC5076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25978-BE8D-442F-8C51-9F46D9535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B8BF9-30E5-4E2E-880C-36B1F0443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8AA39-9BEB-4D3B-8C7D-88DDF2A9E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5455E-7815-4A77-9469-6D1BEE6C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A61CD-5554-4AC1-B2C6-2BB23CAC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23B36-EE9E-4423-8661-06103D90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3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EC7C-510B-4CC6-BAF0-036D596A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DC2F7-FD46-4809-B1CE-36B3DB63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6C34F-7BA6-4C9B-A6B7-A7780C94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35F01-43D1-4B3B-9159-3D2216D9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AED450-8CF9-4D6E-B865-DDB0F292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509B3-E0CA-46B6-8D2A-3F5AFC9F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F4862-0714-4AE8-B1EB-9B467123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3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9B50-00D3-4D58-90EC-195BA3DB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9D20-C3A8-4FF6-BD80-A134E8C76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F3042-D78A-4984-85EC-15CEA35BE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09F51-F0B8-46B6-85A2-B6472C30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F78DD-E3E7-46D7-B7F2-5BBB115A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A0B0C-BBF1-46E3-9078-2CF6DA97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8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73A0-FA03-49F1-8405-AB60922C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6D434B-7C18-4EAD-A729-BF8D548A2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884A3-F493-4816-BFA3-BAD2FE0DD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CA1E8-EA60-4AD0-AAA0-8B80A3C5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D4749-5E0E-4D55-AEEA-5B6F408DF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9CD8A-C5F9-4273-85EA-802E9DAC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7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91CAEF-C5D5-42F7-9D3C-CC91BCC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0D967-F88D-4422-B1CE-822A011B5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85E69-F1B3-4644-9CA0-4FA8A86FC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AC5B6-3F93-4218-9B7D-80C6D2AE09EF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EA69C-1B46-4ED8-A9C3-1284A9135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FFE91-F5A2-45FE-96AC-8C0F64915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8D2F4-AA73-4FEA-ACA9-52B61A0D1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21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86BB-33FD-4AC1-A924-DCCB39E00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8173"/>
            <a:ext cx="9144000" cy="2081757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Grey Squirrel Management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- Trapping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CF810-F593-4A1F-B023-D063E87F8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LIFE14 NAT/UK/000467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71DDD-D77B-4491-AA62-ECD62DD6EF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0" y="206999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C07C7B-91BF-4C91-9FA3-41F4431D3B4D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6D9AF9-B2B9-46A0-BA3F-076A7DB69DE6}"/>
              </a:ext>
            </a:extLst>
          </p:cNvPr>
          <p:cNvSpPr/>
          <p:nvPr/>
        </p:nvSpPr>
        <p:spPr>
          <a:xfrm>
            <a:off x="1628775" y="3375740"/>
            <a:ext cx="4143375" cy="134223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316640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Page title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570224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>
            <a:off x="962025" y="1365965"/>
            <a:ext cx="2295525" cy="53260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54" y="1564123"/>
            <a:ext cx="3393169" cy="4710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4" t="18286" r="23062" b="8571"/>
          <a:stretch/>
        </p:blipFill>
        <p:spPr>
          <a:xfrm>
            <a:off x="240574" y="212828"/>
            <a:ext cx="6630721" cy="6140347"/>
          </a:xfrm>
          <a:prstGeom prst="rect">
            <a:avLst/>
          </a:prstGeom>
          <a:ln w="3175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51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Page title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570224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>
            <a:off x="962025" y="1365965"/>
            <a:ext cx="2295525" cy="53260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t="2666" r="7289" b="17320"/>
          <a:stretch/>
        </p:blipFill>
        <p:spPr>
          <a:xfrm>
            <a:off x="104775" y="170088"/>
            <a:ext cx="4798423" cy="6183087"/>
          </a:xfrm>
          <a:prstGeom prst="rect">
            <a:avLst/>
          </a:prstGeom>
          <a:ln w="3175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102256" y="811123"/>
            <a:ext cx="2516777" cy="4701402"/>
            <a:chOff x="1837509" y="767580"/>
            <a:chExt cx="2516777" cy="4701402"/>
          </a:xfrm>
        </p:grpSpPr>
        <p:sp>
          <p:nvSpPr>
            <p:cNvPr id="8" name="Oval 7"/>
            <p:cNvSpPr/>
            <p:nvPr/>
          </p:nvSpPr>
          <p:spPr>
            <a:xfrm>
              <a:off x="3553097" y="2093142"/>
              <a:ext cx="801189" cy="737143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126240" y="767580"/>
              <a:ext cx="810034" cy="718008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1915885" y="4545874"/>
              <a:ext cx="931818" cy="923108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1837509" y="2830286"/>
              <a:ext cx="609600" cy="583474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3" descr="Set Tr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4358" y="2958006"/>
            <a:ext cx="3553208" cy="325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60" y="672737"/>
            <a:ext cx="3132636" cy="556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Page title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570224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>
            <a:off x="962025" y="1365965"/>
            <a:ext cx="2295525" cy="53260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2735" r="1453" b="1018"/>
          <a:stretch/>
        </p:blipFill>
        <p:spPr>
          <a:xfrm>
            <a:off x="304800" y="0"/>
            <a:ext cx="6522711" cy="6353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2469606"/>
            <a:ext cx="5076825" cy="338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9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Page title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570224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>
            <a:off x="962025" y="1365965"/>
            <a:ext cx="2295525" cy="53260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5" y="168458"/>
            <a:ext cx="4309219" cy="6459677"/>
          </a:xfrm>
          <a:prstGeom prst="rect">
            <a:avLst/>
          </a:prstGeom>
          <a:ln w="3175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06" y="1827535"/>
            <a:ext cx="6270161" cy="4183692"/>
          </a:xfrm>
          <a:prstGeom prst="rect">
            <a:avLst/>
          </a:prstGeom>
          <a:ln w="3175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51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02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Trapping topics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D9FF-2BF6-4018-BF19-B33C0B0F4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1" y="1581468"/>
            <a:ext cx="10515600" cy="4609463"/>
          </a:xfrm>
        </p:spPr>
        <p:txBody>
          <a:bodyPr numCol="2"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Bait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Trap types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Trap placement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Trap density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Legal requirements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Disturbance and vandalism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Disinfecting/biosecurity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Dispatch – cranial vs shooting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By-catch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Length of trapping session – </a:t>
            </a:r>
            <a:r>
              <a:rPr lang="en-GB" sz="2000" dirty="0"/>
              <a:t>overnight, weather, breeding season, density of reds in woodland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570224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>
            <a:off x="962025" y="1365965"/>
            <a:ext cx="2295525" cy="53260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83334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5C84-5DA2-4320-B95D-F3F9568A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02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D9FF-2BF6-4018-BF19-B33C0B0F4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1" y="1581468"/>
            <a:ext cx="10515600" cy="3312749"/>
          </a:xfrm>
        </p:spPr>
        <p:txBody>
          <a:bodyPr numCol="2"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Wildlife &amp; Countryside Act 1981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Animal Welfare Act 2006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Protection of Mammals Act 1996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Pest Control Order 1954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74E1-C42B-40A9-891B-7F457E86E693}"/>
              </a:ext>
            </a:extLst>
          </p:cNvPr>
          <p:cNvSpPr/>
          <p:nvPr/>
        </p:nvSpPr>
        <p:spPr>
          <a:xfrm>
            <a:off x="-1" y="6353175"/>
            <a:ext cx="12192001" cy="504825"/>
          </a:xfrm>
          <a:prstGeom prst="rect">
            <a:avLst/>
          </a:prstGeom>
          <a:solidFill>
            <a:srgbClr val="53897D"/>
          </a:solidFill>
          <a:ln>
            <a:solidFill>
              <a:srgbClr val="53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9533C-18E7-47C6-A3B5-1A40BDE10F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18" y="570224"/>
            <a:ext cx="4005207" cy="915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6AD08-9586-48C1-A239-E7FBCF44E542}"/>
              </a:ext>
            </a:extLst>
          </p:cNvPr>
          <p:cNvSpPr/>
          <p:nvPr/>
        </p:nvSpPr>
        <p:spPr>
          <a:xfrm>
            <a:off x="962025" y="1365965"/>
            <a:ext cx="2295525" cy="53260"/>
          </a:xfrm>
          <a:prstGeom prst="rect">
            <a:avLst/>
          </a:prstGeom>
          <a:solidFill>
            <a:srgbClr val="D66506"/>
          </a:solidFill>
          <a:ln>
            <a:solidFill>
              <a:srgbClr val="D66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571961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76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Grey Squirrel Management   - Trapping</vt:lpstr>
      <vt:lpstr>Page title </vt:lpstr>
      <vt:lpstr>Page title </vt:lpstr>
      <vt:lpstr>Page title </vt:lpstr>
      <vt:lpstr>Page title </vt:lpstr>
      <vt:lpstr>Trapping topics for discussion</vt:lpstr>
      <vt:lpstr>Legislation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Anna Heathcote</dc:creator>
  <cp:lastModifiedBy>Nikki Robinson</cp:lastModifiedBy>
  <cp:revision>15</cp:revision>
  <dcterms:created xsi:type="dcterms:W3CDTF">2018-02-21T15:04:32Z</dcterms:created>
  <dcterms:modified xsi:type="dcterms:W3CDTF">2018-03-21T12:12:37Z</dcterms:modified>
</cp:coreProperties>
</file>